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2" r:id="rId3"/>
    <p:sldId id="263" r:id="rId4"/>
    <p:sldId id="258" r:id="rId5"/>
    <p:sldId id="264" r:id="rId6"/>
    <p:sldId id="265" r:id="rId7"/>
    <p:sldId id="256" r:id="rId8"/>
    <p:sldId id="266" r:id="rId9"/>
    <p:sldId id="268" r:id="rId10"/>
    <p:sldId id="259" r:id="rId11"/>
    <p:sldId id="267" r:id="rId12"/>
    <p:sldId id="269" r:id="rId13"/>
    <p:sldId id="260" r:id="rId14"/>
    <p:sldId id="270" r:id="rId15"/>
    <p:sldId id="271" r:id="rId16"/>
    <p:sldId id="261" r:id="rId17"/>
    <p:sldId id="272" r:id="rId18"/>
    <p:sldId id="273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9" autoAdjust="0"/>
    <p:restoredTop sz="94709" autoAdjust="0"/>
  </p:normalViewPr>
  <p:slideViewPr>
    <p:cSldViewPr>
      <p:cViewPr varScale="1">
        <p:scale>
          <a:sx n="48" d="100"/>
          <a:sy n="48" d="100"/>
        </p:scale>
        <p:origin x="-1238" y="-6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3F0305-0AB5-4B49-9362-879F121F54D6}" type="datetimeFigureOut">
              <a:rPr lang="en-US" smtClean="0"/>
              <a:t>8/20/2013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493AC3-3E09-4930-B5D8-B7B93A384D0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3F0305-0AB5-4B49-9362-879F121F54D6}" type="datetimeFigureOut">
              <a:rPr lang="en-US" smtClean="0"/>
              <a:t>8/20/2013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493AC3-3E09-4930-B5D8-B7B93A384D0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3F0305-0AB5-4B49-9362-879F121F54D6}" type="datetimeFigureOut">
              <a:rPr lang="en-US" smtClean="0"/>
              <a:t>8/20/2013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493AC3-3E09-4930-B5D8-B7B93A384D0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3F0305-0AB5-4B49-9362-879F121F54D6}" type="datetimeFigureOut">
              <a:rPr lang="en-US" smtClean="0"/>
              <a:t>8/20/2013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493AC3-3E09-4930-B5D8-B7B93A384D0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3F0305-0AB5-4B49-9362-879F121F54D6}" type="datetimeFigureOut">
              <a:rPr lang="en-US" smtClean="0"/>
              <a:t>8/20/2013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493AC3-3E09-4930-B5D8-B7B93A384D0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3F0305-0AB5-4B49-9362-879F121F54D6}" type="datetimeFigureOut">
              <a:rPr lang="en-US" smtClean="0"/>
              <a:t>8/20/2013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493AC3-3E09-4930-B5D8-B7B93A384D0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3F0305-0AB5-4B49-9362-879F121F54D6}" type="datetimeFigureOut">
              <a:rPr lang="en-US" smtClean="0"/>
              <a:t>8/20/2013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493AC3-3E09-4930-B5D8-B7B93A384D0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3F0305-0AB5-4B49-9362-879F121F54D6}" type="datetimeFigureOut">
              <a:rPr lang="en-US" smtClean="0"/>
              <a:t>8/20/2013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493AC3-3E09-4930-B5D8-B7B93A384D0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3F0305-0AB5-4B49-9362-879F121F54D6}" type="datetimeFigureOut">
              <a:rPr lang="en-US" smtClean="0"/>
              <a:t>8/20/2013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493AC3-3E09-4930-B5D8-B7B93A384D0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3F0305-0AB5-4B49-9362-879F121F54D6}" type="datetimeFigureOut">
              <a:rPr lang="en-US" smtClean="0"/>
              <a:t>8/20/2013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493AC3-3E09-4930-B5D8-B7B93A384D0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3F0305-0AB5-4B49-9362-879F121F54D6}" type="datetimeFigureOut">
              <a:rPr lang="en-US" smtClean="0"/>
              <a:t>8/20/2013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493AC3-3E09-4930-B5D8-B7B93A384D0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3F0305-0AB5-4B49-9362-879F121F54D6}" type="datetimeFigureOut">
              <a:rPr lang="en-US" smtClean="0"/>
              <a:t>8/20/2013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493AC3-3E09-4930-B5D8-B7B93A384D0A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www.clker.com/cliparts/I/p/V/U/h/j/mouse-pointer-with-clicked-flashes-md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28800" y="228600"/>
            <a:ext cx="6019800" cy="640404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0" name="Picture 2" descr="http://www.thecollaredsheep.com/wp-content/uploads/2010/07/Windows-Hourglass-Larg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81600" y="2743200"/>
            <a:ext cx="2141132" cy="1704976"/>
          </a:xfrm>
          <a:prstGeom prst="rect">
            <a:avLst/>
          </a:prstGeom>
          <a:noFill/>
        </p:spPr>
      </p:pic>
      <p:pic>
        <p:nvPicPr>
          <p:cNvPr id="5" name="Picture 2" descr="C:\Documents and Settings\e12244\Desktop\Room Ideas\mouse pointer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0" y="2057400"/>
            <a:ext cx="3494054" cy="37897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1295400" y="914400"/>
            <a:ext cx="6477000" cy="3962400"/>
          </a:xfrm>
          <a:prstGeom prst="round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None/>
            </a:pPr>
            <a:r>
              <a:rPr lang="en-US" sz="9600" b="1" dirty="0" smtClean="0">
                <a:latin typeface="Cooper Black" pitchFamily="18" charset="0"/>
              </a:rPr>
              <a:t>Mouse w/ Hour Glass</a:t>
            </a:r>
            <a:endParaRPr lang="en-US" sz="9600" b="1" dirty="0">
              <a:latin typeface="Cooper Black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ular Callout 4"/>
          <p:cNvSpPr/>
          <p:nvPr/>
        </p:nvSpPr>
        <p:spPr>
          <a:xfrm>
            <a:off x="1219200" y="1219200"/>
            <a:ext cx="6781800" cy="4343400"/>
          </a:xfrm>
          <a:prstGeom prst="wedgeRoundRectCallout">
            <a:avLst>
              <a:gd name="adj1" fmla="val -54017"/>
              <a:gd name="adj2" fmla="val 65220"/>
              <a:gd name="adj3" fmla="val 16667"/>
            </a:avLst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838200" y="1905000"/>
            <a:ext cx="6705600" cy="1676400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en-US" sz="7200" dirty="0" smtClean="0">
                <a:latin typeface="Cooper Black" pitchFamily="18" charset="0"/>
              </a:rPr>
              <a:t>I am </a:t>
            </a:r>
            <a:r>
              <a:rPr lang="en-US" sz="7200" u="sng" dirty="0" smtClean="0">
                <a:latin typeface="Cooper Black" pitchFamily="18" charset="0"/>
              </a:rPr>
              <a:t>thinking!</a:t>
            </a:r>
            <a:endParaRPr lang="en-US" sz="7200" u="sng" dirty="0">
              <a:latin typeface="Cooper Black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8194" name="Picture 2" descr="http://www.psdgraphics.com/file/hand-pointer-ico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00200" y="1736760"/>
            <a:ext cx="5943600" cy="476008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1371600" y="1524000"/>
            <a:ext cx="6324600" cy="3352800"/>
          </a:xfrm>
          <a:prstGeom prst="round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None/>
            </a:pPr>
            <a:r>
              <a:rPr lang="en-US" sz="9600" b="1" dirty="0" smtClean="0">
                <a:latin typeface="Cooper Black" pitchFamily="18" charset="0"/>
              </a:rPr>
              <a:t>Pointing Hand</a:t>
            </a:r>
            <a:endParaRPr lang="en-US" sz="9600" b="1" dirty="0">
              <a:latin typeface="Cooper Black" pitchFamily="18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ular Callout 3"/>
          <p:cNvSpPr/>
          <p:nvPr/>
        </p:nvSpPr>
        <p:spPr>
          <a:xfrm>
            <a:off x="838200" y="1295400"/>
            <a:ext cx="7239000" cy="3733800"/>
          </a:xfrm>
          <a:prstGeom prst="wedgeRoundRectCallout">
            <a:avLst>
              <a:gd name="adj1" fmla="val 58862"/>
              <a:gd name="adj2" fmla="val 61144"/>
              <a:gd name="adj3" fmla="val 16667"/>
            </a:avLst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914400" y="2514600"/>
            <a:ext cx="6934200" cy="20574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7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oper Black" pitchFamily="18" charset="0"/>
                <a:ea typeface="+mn-ea"/>
                <a:cs typeface="+mn-cs"/>
              </a:rPr>
              <a:t>This is a </a:t>
            </a:r>
            <a:r>
              <a:rPr kumimoji="0" lang="en-US" sz="7200" b="0" i="0" u="sng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oper Black" pitchFamily="18" charset="0"/>
                <a:ea typeface="+mn-ea"/>
                <a:cs typeface="+mn-cs"/>
              </a:rPr>
              <a:t>LINK!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28800" y="1066800"/>
            <a:ext cx="5238750" cy="4562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1371600" y="1524000"/>
            <a:ext cx="6324600" cy="3352800"/>
          </a:xfrm>
          <a:prstGeom prst="round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None/>
            </a:pPr>
            <a:r>
              <a:rPr lang="en-US" sz="9600" b="1" dirty="0" smtClean="0">
                <a:latin typeface="Cooper Black" pitchFamily="18" charset="0"/>
              </a:rPr>
              <a:t>I-Beam</a:t>
            </a:r>
            <a:endParaRPr lang="en-US" sz="9600" b="1" dirty="0">
              <a:latin typeface="Cooper Black" pitchFamily="18" charset="0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ular Callout 3"/>
          <p:cNvSpPr/>
          <p:nvPr/>
        </p:nvSpPr>
        <p:spPr>
          <a:xfrm>
            <a:off x="1905000" y="1066800"/>
            <a:ext cx="6781800" cy="4343400"/>
          </a:xfrm>
          <a:prstGeom prst="wedgeRoundRectCallout">
            <a:avLst>
              <a:gd name="adj1" fmla="val -74452"/>
              <a:gd name="adj2" fmla="val 39233"/>
              <a:gd name="adj3" fmla="val 16667"/>
            </a:avLst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1600200" y="1828800"/>
            <a:ext cx="6705600" cy="1676400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en-US" sz="7200" dirty="0" smtClean="0">
                <a:latin typeface="Cooper Black" pitchFamily="18" charset="0"/>
              </a:rPr>
              <a:t>Click to be able to </a:t>
            </a:r>
            <a:r>
              <a:rPr lang="en-US" sz="7200" u="sng" dirty="0" smtClean="0">
                <a:latin typeface="Cooper Black" pitchFamily="18" charset="0"/>
              </a:rPr>
              <a:t>TYPE</a:t>
            </a:r>
            <a:r>
              <a:rPr lang="en-US" sz="7200" dirty="0" smtClean="0">
                <a:latin typeface="Cooper Black" pitchFamily="18" charset="0"/>
              </a:rPr>
              <a:t> here! </a:t>
            </a:r>
            <a:endParaRPr lang="en-US" sz="7200" u="sng" dirty="0">
              <a:latin typeface="Cooper Black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1447800" y="1524000"/>
            <a:ext cx="6324600" cy="3352800"/>
          </a:xfrm>
          <a:prstGeom prst="round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2362200"/>
            <a:ext cx="6096000" cy="1858963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en-US" sz="11200" b="1" dirty="0" smtClean="0">
                <a:latin typeface="Cooper Black" pitchFamily="18" charset="0"/>
              </a:rPr>
              <a:t>Pointer</a:t>
            </a:r>
            <a:endParaRPr lang="en-US" sz="11200" b="1" dirty="0">
              <a:latin typeface="Cooper Black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057400" y="2819400"/>
            <a:ext cx="4419600" cy="1143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905000" y="2819400"/>
            <a:ext cx="4724400" cy="1143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ounded Rectangular Callout 4"/>
          <p:cNvSpPr/>
          <p:nvPr/>
        </p:nvSpPr>
        <p:spPr>
          <a:xfrm>
            <a:off x="228600" y="762000"/>
            <a:ext cx="7543800" cy="5257800"/>
          </a:xfrm>
          <a:prstGeom prst="wedgeRoundRectCallout">
            <a:avLst>
              <a:gd name="adj1" fmla="val 67385"/>
              <a:gd name="adj2" fmla="val -54617"/>
              <a:gd name="adj3" fmla="val 16667"/>
            </a:avLst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1219200" y="1676400"/>
            <a:ext cx="5791200" cy="3124200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en-US" sz="7200" dirty="0" smtClean="0">
                <a:latin typeface="Cooper Black" pitchFamily="18" charset="0"/>
              </a:rPr>
              <a:t>Click to SELECT this object!</a:t>
            </a:r>
            <a:endParaRPr lang="en-US" sz="7200" dirty="0">
              <a:latin typeface="Cooper Black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cxnSp>
        <p:nvCxnSpPr>
          <p:cNvPr id="5" name="Straight Arrow Connector 4"/>
          <p:cNvCxnSpPr/>
          <p:nvPr/>
        </p:nvCxnSpPr>
        <p:spPr>
          <a:xfrm flipV="1">
            <a:off x="1905000" y="1828800"/>
            <a:ext cx="5791200" cy="3352800"/>
          </a:xfrm>
          <a:prstGeom prst="straightConnector1">
            <a:avLst/>
          </a:prstGeom>
          <a:ln w="254000">
            <a:headEnd type="arrow"/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1447800" y="1524000"/>
            <a:ext cx="6324600" cy="3352800"/>
          </a:xfrm>
          <a:prstGeom prst="round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None/>
            </a:pPr>
            <a:r>
              <a:rPr lang="en-US" sz="9600" b="1" dirty="0" smtClean="0">
                <a:latin typeface="Cooper Black" pitchFamily="18" charset="0"/>
              </a:rPr>
              <a:t>2 Arrow</a:t>
            </a:r>
            <a:endParaRPr lang="en-US" sz="9600" b="1" dirty="0">
              <a:latin typeface="Cooper Black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ular Callout 3"/>
          <p:cNvSpPr/>
          <p:nvPr/>
        </p:nvSpPr>
        <p:spPr>
          <a:xfrm>
            <a:off x="228600" y="609600"/>
            <a:ext cx="7543800" cy="5257800"/>
          </a:xfrm>
          <a:prstGeom prst="wedgeRoundRectCallout">
            <a:avLst>
              <a:gd name="adj1" fmla="val 66059"/>
              <a:gd name="adj2" fmla="val -6519"/>
              <a:gd name="adj3" fmla="val 16667"/>
            </a:avLst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304800" y="1066800"/>
            <a:ext cx="6934200" cy="4114800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en-US" sz="7200" dirty="0" smtClean="0">
                <a:latin typeface="Cooper Black" pitchFamily="18" charset="0"/>
              </a:rPr>
              <a:t>Click and drag to </a:t>
            </a:r>
            <a:r>
              <a:rPr lang="en-US" sz="7200" u="sng" dirty="0" smtClean="0">
                <a:latin typeface="Cooper Black" pitchFamily="18" charset="0"/>
              </a:rPr>
              <a:t>RESIZE</a:t>
            </a:r>
            <a:r>
              <a:rPr lang="en-US" sz="7200" dirty="0" smtClean="0">
                <a:latin typeface="Cooper Black" pitchFamily="18" charset="0"/>
              </a:rPr>
              <a:t> the object!</a:t>
            </a:r>
            <a:endParaRPr lang="en-US" sz="7200" dirty="0">
              <a:latin typeface="Cooper Black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Quad Arrow 3"/>
          <p:cNvSpPr/>
          <p:nvPr/>
        </p:nvSpPr>
        <p:spPr>
          <a:xfrm>
            <a:off x="685800" y="0"/>
            <a:ext cx="7848600" cy="6858000"/>
          </a:xfrm>
          <a:prstGeom prst="quad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ounded Rectangle 3"/>
          <p:cNvSpPr/>
          <p:nvPr/>
        </p:nvSpPr>
        <p:spPr>
          <a:xfrm>
            <a:off x="1447800" y="1524000"/>
            <a:ext cx="6324600" cy="3352800"/>
          </a:xfrm>
          <a:prstGeom prst="round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None/>
            </a:pPr>
            <a:r>
              <a:rPr lang="en-US" sz="9600" b="1" dirty="0" smtClean="0">
                <a:latin typeface="Cooper Black" pitchFamily="18" charset="0"/>
              </a:rPr>
              <a:t>4 Arrow</a:t>
            </a:r>
            <a:endParaRPr lang="en-US" sz="9600" b="1" dirty="0">
              <a:latin typeface="Cooper Black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ular Callout 3"/>
          <p:cNvSpPr/>
          <p:nvPr/>
        </p:nvSpPr>
        <p:spPr>
          <a:xfrm>
            <a:off x="457200" y="304800"/>
            <a:ext cx="7543800" cy="5257800"/>
          </a:xfrm>
          <a:prstGeom prst="wedgeRoundRectCallout">
            <a:avLst>
              <a:gd name="adj1" fmla="val -54017"/>
              <a:gd name="adj2" fmla="val 65220"/>
              <a:gd name="adj3" fmla="val 16667"/>
            </a:avLst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304800" y="1066800"/>
            <a:ext cx="6934200" cy="4114800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en-US" sz="7200" dirty="0" smtClean="0">
                <a:latin typeface="Cooper Black" pitchFamily="18" charset="0"/>
              </a:rPr>
              <a:t>Click and drag to </a:t>
            </a:r>
            <a:r>
              <a:rPr lang="en-US" sz="7200" u="sng" dirty="0" smtClean="0">
                <a:latin typeface="Cooper Black" pitchFamily="18" charset="0"/>
              </a:rPr>
              <a:t>MOVE</a:t>
            </a:r>
            <a:r>
              <a:rPr lang="en-US" sz="7200" dirty="0" smtClean="0">
                <a:latin typeface="Cooper Black" pitchFamily="18" charset="0"/>
              </a:rPr>
              <a:t> the object!</a:t>
            </a:r>
            <a:endParaRPr lang="en-US" sz="7200" dirty="0">
              <a:latin typeface="Cooper Black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163</TotalTime>
  <Words>52</Words>
  <Application>Microsoft Office PowerPoint</Application>
  <PresentationFormat>On-screen Show (4:3)</PresentationFormat>
  <Paragraphs>12</Paragraphs>
  <Slides>18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Sheldon ISD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e12244</dc:creator>
  <cp:lastModifiedBy>Amy Spalt</cp:lastModifiedBy>
  <cp:revision>20</cp:revision>
  <dcterms:created xsi:type="dcterms:W3CDTF">2013-08-08T17:40:49Z</dcterms:created>
  <dcterms:modified xsi:type="dcterms:W3CDTF">2013-08-21T02:17:41Z</dcterms:modified>
</cp:coreProperties>
</file>